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74" r:id="rId4"/>
    <p:sldId id="272" r:id="rId5"/>
    <p:sldId id="277" r:id="rId6"/>
    <p:sldId id="290" r:id="rId7"/>
    <p:sldId id="278" r:id="rId8"/>
    <p:sldId id="285" r:id="rId9"/>
    <p:sldId id="286" r:id="rId10"/>
    <p:sldId id="287" r:id="rId11"/>
    <p:sldId id="289" r:id="rId12"/>
    <p:sldId id="28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12" autoAdjust="0"/>
  </p:normalViewPr>
  <p:slideViewPr>
    <p:cSldViewPr snapToGrid="0" snapToObjects="1">
      <p:cViewPr>
        <p:scale>
          <a:sx n="90" d="100"/>
          <a:sy n="90" d="100"/>
        </p:scale>
        <p:origin x="48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2373E0-4062-47CD-B1F7-B6B90896DF5D}" type="datetimeFigureOut">
              <a:rPr lang="sv-SE"/>
              <a:pPr>
                <a:defRPr/>
              </a:pPr>
              <a:t>2013-09-11</a:t>
            </a:fld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59CE7-C408-4B03-82EB-A8834DF54E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511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D1AA-8725-4FF2-9D33-9ECC9ECFB2BE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3845-2F8A-4C43-8F07-59042526C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B88A-BD97-4FF6-9A0D-2D908CCADB8D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D16D-8358-411B-AF0F-B2D6F4AEB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F787-60A0-459D-AEFB-BA515F60D242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C2C5-800F-4411-9AB9-0C9021F6E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EE3B-B9AC-4244-9A79-E898DA8C3BA4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5469-00B6-4543-B258-8773E3189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4F6C-02DB-4E21-88C3-6A8EFF713623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4E62-8842-463E-93F6-DDE6D844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AA36-9971-4DA8-A1C3-FCA227E1E25D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B1CA-D389-40EA-949D-91793973B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26A8-E864-4835-8FE6-B362BD8FC0B4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3172-E1BD-4923-90F3-C864B8E68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1A8E-A1F1-4157-A1F8-013D7349890B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0B91-252D-473D-B7AF-1681D218B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7AB5-55B3-4CAD-8AFF-758BA52D82DD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EBC-4085-409D-BA99-D2418E4C6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134C-9780-4E62-8564-F3DE35B3BF5C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81BE-3E55-4426-8E52-B61482A2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v-S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4D0D-EEC9-4394-990F-BAA9BC6075BA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7E43-2DE8-4D33-AA2F-53CC540C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CA2DF-1628-4107-BE6B-85045D74CD59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55868-0B42-4FBD-9DED-5515FE69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66830" cy="84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90" y="5406205"/>
            <a:ext cx="7642745" cy="102189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dirty="0" err="1" smtClean="0"/>
              <a:t>Båraryd-Hestra</a:t>
            </a:r>
            <a:r>
              <a:rPr sz="4000" dirty="0" smtClean="0"/>
              <a:t> </a:t>
            </a:r>
            <a:r>
              <a:rPr sz="4000" dirty="0" err="1" smtClean="0"/>
              <a:t>fiberförening</a:t>
            </a: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56179" cy="1143000"/>
          </a:xfrm>
        </p:spPr>
        <p:txBody>
          <a:bodyPr/>
          <a:lstStyle/>
          <a:p>
            <a:r>
              <a:rPr lang="sv-SE" dirty="0" smtClean="0"/>
              <a:t>Bildande av</a:t>
            </a:r>
            <a:br>
              <a:rPr lang="sv-SE" dirty="0" smtClean="0"/>
            </a:br>
            <a:r>
              <a:rPr lang="sv-SE" dirty="0" err="1" smtClean="0"/>
              <a:t>Båraryd</a:t>
            </a:r>
            <a:r>
              <a:rPr lang="sv-SE" dirty="0" smtClean="0"/>
              <a:t>-Hestra fiberförening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Bildande </a:t>
            </a:r>
            <a:r>
              <a:rPr lang="sv-SE" sz="2400" dirty="0"/>
              <a:t>av förening</a:t>
            </a:r>
          </a:p>
          <a:p>
            <a:r>
              <a:rPr lang="sv-SE" sz="2400" dirty="0"/>
              <a:t>Antagande av stadgar</a:t>
            </a:r>
          </a:p>
          <a:p>
            <a:r>
              <a:rPr lang="sv-SE" sz="2400" dirty="0"/>
              <a:t>Val av styrelse</a:t>
            </a:r>
          </a:p>
          <a:p>
            <a:r>
              <a:rPr lang="sv-SE" sz="2400" dirty="0" smtClean="0"/>
              <a:t>Övriga </a:t>
            </a:r>
            <a:r>
              <a:rPr lang="sv-SE" sz="2400" dirty="0"/>
              <a:t>frågor.</a:t>
            </a:r>
          </a:p>
          <a:p>
            <a:pPr marL="36512" indent="0">
              <a:buNone/>
            </a:pPr>
            <a:endParaRPr lang="sv-SE" sz="2400" dirty="0" smtClean="0"/>
          </a:p>
          <a:p>
            <a:pPr marL="36512" indent="0">
              <a:buNone/>
            </a:pPr>
            <a:endParaRPr lang="sv-SE" sz="2400" dirty="0" smtClean="0"/>
          </a:p>
          <a:p>
            <a:pPr marL="449263" lvl="1" indent="0">
              <a:buNone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9356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Dagordning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/>
              <a:t>1. Val av ordförande samt sekreterare vid stämman.</a:t>
            </a:r>
            <a:endParaRPr lang="sv-SE" sz="2000" dirty="0"/>
          </a:p>
          <a:p>
            <a:r>
              <a:rPr lang="sv-SE" sz="2000" b="1" dirty="0"/>
              <a:t>2. Godkännande av röstlängd.</a:t>
            </a:r>
            <a:endParaRPr lang="sv-SE" sz="2000" dirty="0"/>
          </a:p>
          <a:p>
            <a:r>
              <a:rPr lang="sv-SE" sz="2000" b="1" dirty="0"/>
              <a:t>3. Val av två justeringsmän, tillika rösträknare, att jämte ordföranden justera protokollet.</a:t>
            </a:r>
            <a:endParaRPr lang="sv-SE" sz="2000" dirty="0"/>
          </a:p>
          <a:p>
            <a:r>
              <a:rPr lang="sv-SE" sz="2000" b="1" dirty="0"/>
              <a:t>4. Fråga om stämman blivit utlyst i behörig ordning.</a:t>
            </a:r>
            <a:endParaRPr lang="sv-SE" sz="2000" dirty="0"/>
          </a:p>
          <a:p>
            <a:r>
              <a:rPr lang="sv-SE" sz="2000" b="1" dirty="0"/>
              <a:t>5. Fastställande av dagordningen.</a:t>
            </a:r>
            <a:endParaRPr lang="sv-SE" sz="2000" dirty="0"/>
          </a:p>
          <a:p>
            <a:r>
              <a:rPr lang="sv-SE" sz="2000" b="1" dirty="0"/>
              <a:t>6. Styrelsens verksamhetsberättelse, årsredovisningshandlingar och revisionsberättelsen.</a:t>
            </a:r>
            <a:endParaRPr lang="sv-SE" sz="2000" dirty="0"/>
          </a:p>
          <a:p>
            <a:r>
              <a:rPr lang="sv-SE" sz="2000" b="1" dirty="0"/>
              <a:t>7. Beslut om fastställande av balansräkningen och resultaträkningen samt om disposition</a:t>
            </a:r>
            <a:br>
              <a:rPr lang="sv-SE" sz="2000" b="1" dirty="0"/>
            </a:br>
            <a:r>
              <a:rPr lang="sv-SE" sz="2000" b="1" dirty="0"/>
              <a:t>av årets resultat enligt den fastställda balansräkningen.</a:t>
            </a:r>
            <a:endParaRPr lang="sv-SE" sz="2000" dirty="0"/>
          </a:p>
          <a:p>
            <a:r>
              <a:rPr lang="sv-SE" sz="2000" b="1" dirty="0"/>
              <a:t>8. Beslut om ansvarsfrihet åt styrelseledamötena.</a:t>
            </a:r>
            <a:endParaRPr lang="sv-SE" sz="2000" dirty="0"/>
          </a:p>
          <a:p>
            <a:pPr marL="36512" indent="0">
              <a:buNone/>
            </a:pPr>
            <a:endParaRPr lang="sv-SE" sz="2400" dirty="0" smtClean="0"/>
          </a:p>
          <a:p>
            <a:pPr marL="36512" indent="0">
              <a:buNone/>
            </a:pPr>
            <a:endParaRPr lang="sv-SE" sz="2400" dirty="0" smtClean="0"/>
          </a:p>
          <a:p>
            <a:pPr marL="449263" lvl="1" indent="0">
              <a:buNone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15270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Dagordning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 smtClean="0"/>
              <a:t>9</a:t>
            </a:r>
            <a:r>
              <a:rPr lang="sv-SE" sz="2000" b="1" dirty="0"/>
              <a:t>. Beslut om antal styrelseledamöter.</a:t>
            </a:r>
            <a:endParaRPr lang="sv-SE" sz="2000" dirty="0"/>
          </a:p>
          <a:p>
            <a:r>
              <a:rPr lang="sv-SE" sz="2000" b="1" dirty="0"/>
              <a:t>10. Val av ordförande för ett år.</a:t>
            </a:r>
            <a:endParaRPr lang="sv-SE" sz="2000" dirty="0"/>
          </a:p>
          <a:p>
            <a:r>
              <a:rPr lang="sv-SE" sz="2000" b="1" dirty="0"/>
              <a:t>11. Val av övriga styrelseledamöter.</a:t>
            </a:r>
            <a:endParaRPr lang="sv-SE" sz="2000" dirty="0"/>
          </a:p>
          <a:p>
            <a:r>
              <a:rPr lang="sv-SE" sz="2000" b="1" dirty="0"/>
              <a:t>12. Val av revisorer</a:t>
            </a:r>
            <a:r>
              <a:rPr lang="sv-SE" sz="2000" b="1" dirty="0" smtClean="0"/>
              <a:t>.</a:t>
            </a:r>
          </a:p>
          <a:p>
            <a:r>
              <a:rPr lang="sv-SE" sz="2000" b="1" dirty="0" smtClean="0"/>
              <a:t>12b Val av valberedning</a:t>
            </a:r>
            <a:endParaRPr lang="sv-SE" sz="2000" dirty="0"/>
          </a:p>
          <a:p>
            <a:r>
              <a:rPr lang="sv-SE" sz="2000" b="1" dirty="0"/>
              <a:t>13. Fråga om arvoden till styrelsens ledamöter och revisorer.</a:t>
            </a:r>
            <a:endParaRPr lang="sv-SE" sz="2000" dirty="0"/>
          </a:p>
          <a:p>
            <a:r>
              <a:rPr lang="sv-SE" sz="2000" b="1" dirty="0"/>
              <a:t>14. Fråga om årsavgift.</a:t>
            </a:r>
            <a:endParaRPr lang="sv-SE" sz="2000" dirty="0"/>
          </a:p>
          <a:p>
            <a:r>
              <a:rPr lang="sv-SE" sz="2000" b="1" dirty="0"/>
              <a:t>15. Behandling av inkomna motioner.</a:t>
            </a:r>
            <a:endParaRPr lang="sv-SE" sz="2000" dirty="0"/>
          </a:p>
          <a:p>
            <a:r>
              <a:rPr lang="sv-SE" sz="2000" b="1" dirty="0"/>
              <a:t>16.Övriga frågor.</a:t>
            </a:r>
            <a:endParaRPr lang="sv-SE" sz="2000" dirty="0"/>
          </a:p>
          <a:p>
            <a:pPr marL="36512" indent="0">
              <a:buNone/>
            </a:pPr>
            <a:endParaRPr lang="sv-SE" sz="2400" dirty="0" smtClean="0"/>
          </a:p>
          <a:p>
            <a:pPr marL="36512" indent="0">
              <a:buNone/>
            </a:pPr>
            <a:endParaRPr lang="sv-SE" sz="2400" dirty="0" smtClean="0"/>
          </a:p>
          <a:p>
            <a:pPr marL="449263" lvl="1" indent="0">
              <a:buNone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24936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Ikväll ….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Vi som jobbat</a:t>
            </a:r>
          </a:p>
          <a:p>
            <a:r>
              <a:rPr lang="sv-SE" sz="2400" dirty="0"/>
              <a:t>Vad har hänt sedan sist?</a:t>
            </a:r>
          </a:p>
          <a:p>
            <a:r>
              <a:rPr lang="sv-SE" sz="2400" dirty="0" smtClean="0"/>
              <a:t>Vilket område? </a:t>
            </a:r>
          </a:p>
          <a:p>
            <a:r>
              <a:rPr lang="sv-SE" sz="2400" dirty="0" smtClean="0"/>
              <a:t>Vad händer nu?</a:t>
            </a:r>
          </a:p>
          <a:p>
            <a:r>
              <a:rPr lang="sv-SE" sz="2400" dirty="0" smtClean="0"/>
              <a:t>Vad händer sedan?</a:t>
            </a:r>
          </a:p>
          <a:p>
            <a:r>
              <a:rPr lang="sv-SE" sz="2400" dirty="0" smtClean="0"/>
              <a:t>Vad kostar det?</a:t>
            </a:r>
          </a:p>
          <a:p>
            <a:r>
              <a:rPr lang="sv-SE" sz="2400" dirty="0" smtClean="0"/>
              <a:t>Fika – 20:-</a:t>
            </a:r>
          </a:p>
          <a:p>
            <a:r>
              <a:rPr lang="sv-SE" sz="2400" dirty="0" smtClean="0"/>
              <a:t>Bildande av förening och val av styrelse</a:t>
            </a:r>
          </a:p>
          <a:p>
            <a:endParaRPr lang="sv-SE" sz="2400" dirty="0" smtClean="0"/>
          </a:p>
          <a:p>
            <a:endParaRPr lang="sv-SE" sz="2400" dirty="0" smtClean="0"/>
          </a:p>
          <a:p>
            <a:pPr marL="36512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22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har hänt sedan sist?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Bindande anmälan = &gt; 138st </a:t>
            </a:r>
          </a:p>
          <a:p>
            <a:r>
              <a:rPr lang="sv-SE" sz="2400" dirty="0"/>
              <a:t>Bidragsansökan </a:t>
            </a:r>
            <a:r>
              <a:rPr lang="sv-SE" sz="2400" dirty="0" smtClean="0"/>
              <a:t>beviljad ca 5 MSEK</a:t>
            </a:r>
            <a:endParaRPr lang="sv-SE" sz="2400" dirty="0"/>
          </a:p>
          <a:p>
            <a:pPr lvl="1"/>
            <a:r>
              <a:rPr lang="sv-SE" sz="2000" dirty="0" smtClean="0"/>
              <a:t>75</a:t>
            </a:r>
            <a:r>
              <a:rPr lang="sv-SE" sz="2000" dirty="0"/>
              <a:t>% av kostnaden som bidrag. Resten privat</a:t>
            </a:r>
          </a:p>
          <a:p>
            <a:endParaRPr lang="sv-SE" sz="2400" dirty="0" smtClean="0"/>
          </a:p>
          <a:p>
            <a:r>
              <a:rPr lang="sv-SE" sz="2400" dirty="0" smtClean="0"/>
              <a:t>Grovprojektering klar.</a:t>
            </a:r>
          </a:p>
          <a:p>
            <a:pPr lvl="1"/>
            <a:r>
              <a:rPr lang="sv-SE" sz="2000" dirty="0" smtClean="0"/>
              <a:t>Totalkostnad: ca 6,7 Miljoner</a:t>
            </a:r>
          </a:p>
          <a:p>
            <a:pPr lvl="1"/>
            <a:r>
              <a:rPr lang="sv-SE" sz="2000" dirty="0" smtClean="0"/>
              <a:t>Total längd: 51km</a:t>
            </a:r>
          </a:p>
        </p:txBody>
      </p:sp>
      <p:sp>
        <p:nvSpPr>
          <p:cNvPr id="4" name="Alternativ process 3"/>
          <p:cNvSpPr/>
          <p:nvPr/>
        </p:nvSpPr>
        <p:spPr>
          <a:xfrm>
            <a:off x="6045958" y="5254388"/>
            <a:ext cx="2593075" cy="125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Mars 2013-Aug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65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6250674" y="341585"/>
            <a:ext cx="2386813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v-SE" sz="1200" dirty="0" smtClean="0"/>
              <a:t>NORR: </a:t>
            </a:r>
            <a:r>
              <a:rPr lang="sv-SE" sz="1200" dirty="0" err="1" smtClean="0"/>
              <a:t>Kyrkobol</a:t>
            </a:r>
            <a:endParaRPr lang="sv-SE" sz="1200" dirty="0" smtClean="0"/>
          </a:p>
          <a:p>
            <a:pPr algn="ctr"/>
            <a:r>
              <a:rPr lang="sv-SE" sz="1200" dirty="0" smtClean="0"/>
              <a:t>VÄSTER: Länsgränsen</a:t>
            </a:r>
          </a:p>
          <a:p>
            <a:pPr algn="ctr"/>
            <a:r>
              <a:rPr lang="sv-SE" sz="1200" dirty="0" smtClean="0"/>
              <a:t>ÖSTER: </a:t>
            </a:r>
            <a:r>
              <a:rPr lang="sv-SE" sz="1200" dirty="0" err="1" smtClean="0"/>
              <a:t>Rv</a:t>
            </a:r>
            <a:r>
              <a:rPr lang="sv-SE" sz="1200" dirty="0" smtClean="0"/>
              <a:t> 26</a:t>
            </a:r>
          </a:p>
          <a:p>
            <a:pPr algn="ctr"/>
            <a:r>
              <a:rPr lang="sv-SE" sz="1200" dirty="0" smtClean="0"/>
              <a:t>SÖDER: </a:t>
            </a:r>
            <a:r>
              <a:rPr lang="sv-SE" sz="1200" dirty="0" err="1" smtClean="0"/>
              <a:t>Singelsö</a:t>
            </a:r>
            <a:r>
              <a:rPr lang="sv-SE" sz="1200" dirty="0" smtClean="0"/>
              <a:t>, St. </a:t>
            </a:r>
            <a:r>
              <a:rPr lang="sv-SE" sz="1200" dirty="0" err="1" smtClean="0"/>
              <a:t>Båraryd</a:t>
            </a:r>
            <a:r>
              <a:rPr lang="sv-SE" sz="1200" dirty="0" smtClean="0"/>
              <a:t>, Ödegärde</a:t>
            </a:r>
            <a:endParaRPr lang="sv-SE" sz="1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3" y="0"/>
            <a:ext cx="4957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nu?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Medlemsmöte i </a:t>
            </a:r>
            <a:r>
              <a:rPr lang="sv-SE" sz="2400" dirty="0" err="1" smtClean="0"/>
              <a:t>Båraryd</a:t>
            </a:r>
            <a:endParaRPr lang="sv-SE" sz="2400" dirty="0" smtClean="0"/>
          </a:p>
          <a:p>
            <a:r>
              <a:rPr lang="sv-SE" sz="2400" dirty="0" smtClean="0"/>
              <a:t>Bildande av förening och val av styrelse</a:t>
            </a:r>
          </a:p>
          <a:p>
            <a:r>
              <a:rPr lang="sv-SE" sz="2400" dirty="0" smtClean="0"/>
              <a:t>Registrera föreningen</a:t>
            </a:r>
          </a:p>
          <a:p>
            <a:r>
              <a:rPr lang="sv-SE" sz="2400" dirty="0" smtClean="0"/>
              <a:t>Skatteregistrering</a:t>
            </a:r>
          </a:p>
          <a:p>
            <a:r>
              <a:rPr lang="sv-SE" sz="2400" dirty="0" smtClean="0"/>
              <a:t>Upphandling pågår</a:t>
            </a:r>
          </a:p>
        </p:txBody>
      </p:sp>
      <p:sp>
        <p:nvSpPr>
          <p:cNvPr id="4" name="Alternativ process 3"/>
          <p:cNvSpPr/>
          <p:nvPr/>
        </p:nvSpPr>
        <p:spPr>
          <a:xfrm>
            <a:off x="6045958" y="5254388"/>
            <a:ext cx="2593075" cy="125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/>
              <a:t>Sept</a:t>
            </a:r>
            <a:r>
              <a:rPr lang="sv-SE" sz="2800" dirty="0" smtClean="0"/>
              <a:t>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6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745" y="274638"/>
            <a:ext cx="7882288" cy="1143000"/>
          </a:xfrm>
        </p:spPr>
        <p:txBody>
          <a:bodyPr/>
          <a:lstStyle/>
          <a:p>
            <a:r>
              <a:rPr lang="sv-SE" sz="4800" dirty="0"/>
              <a:t>Förfrågningsunderlag sammanfattande punkter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8418787" cy="4525963"/>
          </a:xfrm>
        </p:spPr>
        <p:txBody>
          <a:bodyPr/>
          <a:lstStyle/>
          <a:p>
            <a:pPr lvl="0"/>
            <a:r>
              <a:rPr lang="sv-SE" sz="2000" b="1" dirty="0" smtClean="0"/>
              <a:t>Anbud </a:t>
            </a:r>
            <a:r>
              <a:rPr lang="sv-SE" sz="2000" b="1" dirty="0"/>
              <a:t>ska omfatta detaljprojektering, grävning, kanalisation, fiberblåsning m.m. till färdigt nät in i hus.</a:t>
            </a:r>
            <a:endParaRPr lang="sv-SE" sz="2000" dirty="0"/>
          </a:p>
          <a:p>
            <a:pPr lvl="0"/>
            <a:r>
              <a:rPr lang="sv-SE" sz="2000" b="1" dirty="0"/>
              <a:t>Mycket omfattande krav i </a:t>
            </a:r>
            <a:r>
              <a:rPr lang="sv-SE" sz="2000" b="1" dirty="0" err="1"/>
              <a:t>förfrågningunderlaget</a:t>
            </a:r>
            <a:r>
              <a:rPr lang="sv-SE" sz="2000" b="1" dirty="0"/>
              <a:t> på vad och  hur arbetet ska genomföras, kvalitet på utrustning, samarbete med föreningen och berörda markägare, kompetens hos entreprenör, garantier utvärdering av anbud m.m.</a:t>
            </a:r>
            <a:endParaRPr lang="sv-SE" sz="2000" dirty="0"/>
          </a:p>
          <a:p>
            <a:pPr lvl="0"/>
            <a:r>
              <a:rPr lang="sv-SE" sz="2000" b="1" dirty="0"/>
              <a:t>Förutsätts ett stort engagemang från föreningen med lokalkännedom i projekteringen, tecknande av markägaravtal, deltagande i kontakter med myndigheter m.m.</a:t>
            </a:r>
            <a:endParaRPr lang="sv-SE" sz="2000" dirty="0"/>
          </a:p>
          <a:p>
            <a:pPr lvl="0"/>
            <a:r>
              <a:rPr lang="sv-SE" sz="2000" b="1" dirty="0"/>
              <a:t>Anslutning av byanätet i såväl </a:t>
            </a:r>
            <a:r>
              <a:rPr lang="sv-SE" sz="2000" b="1" dirty="0" err="1"/>
              <a:t>Båraryd</a:t>
            </a:r>
            <a:r>
              <a:rPr lang="sv-SE" sz="2000" b="1" dirty="0"/>
              <a:t> som Hestra där det finns framdraget fibernät.</a:t>
            </a:r>
            <a:endParaRPr lang="sv-SE" sz="2000" dirty="0"/>
          </a:p>
          <a:p>
            <a:pPr lvl="0"/>
            <a:r>
              <a:rPr lang="sv-SE" sz="2000" b="1" dirty="0"/>
              <a:t>Förfrågan annonserat på www.opic.com . Fem entreprenörer har dessutom fått förfrågningsunderlaget direkt.</a:t>
            </a:r>
            <a:endParaRPr lang="sv-SE" sz="2000" dirty="0"/>
          </a:p>
          <a:p>
            <a:pPr lvl="0"/>
            <a:r>
              <a:rPr lang="sv-SE" sz="2000" b="1" dirty="0"/>
              <a:t>Anbud ska vara lämnade 13 september.</a:t>
            </a:r>
            <a:endParaRPr lang="sv-SE" sz="2000" dirty="0"/>
          </a:p>
          <a:p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41540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har händer sen?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Detaljprojektering</a:t>
            </a:r>
          </a:p>
          <a:p>
            <a:r>
              <a:rPr lang="sv-SE" sz="2400" dirty="0" smtClean="0"/>
              <a:t>Etappindelning</a:t>
            </a:r>
          </a:p>
          <a:p>
            <a:r>
              <a:rPr lang="sv-SE" sz="2400" dirty="0" smtClean="0"/>
              <a:t>Inbetalning av anslutningsavgift – 1 dec 2013</a:t>
            </a:r>
          </a:p>
          <a:p>
            <a:r>
              <a:rPr lang="sv-SE" sz="2400" dirty="0" smtClean="0"/>
              <a:t>Avtal till markägare om ledningsrätt.</a:t>
            </a:r>
          </a:p>
          <a:p>
            <a:r>
              <a:rPr lang="sv-SE" sz="2400" dirty="0" smtClean="0"/>
              <a:t>Start för grävning snarast</a:t>
            </a:r>
          </a:p>
          <a:p>
            <a:r>
              <a:rPr lang="sv-SE" sz="2400" dirty="0"/>
              <a:t>Nätet byggs och driftsätts i etapper och </a:t>
            </a:r>
            <a:r>
              <a:rPr lang="sv-SE" sz="2400" dirty="0" smtClean="0"/>
              <a:t>beräknas klart 1 oktober </a:t>
            </a:r>
            <a:r>
              <a:rPr lang="sv-SE" sz="2400" dirty="0"/>
              <a:t>2014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Upphandling av nätoperatör</a:t>
            </a:r>
            <a:endParaRPr lang="sv-SE" sz="2400" dirty="0"/>
          </a:p>
          <a:p>
            <a:pPr marL="36512" indent="0">
              <a:buNone/>
            </a:pPr>
            <a:endParaRPr lang="sv-SE" sz="2400" dirty="0" smtClean="0"/>
          </a:p>
          <a:p>
            <a:pPr marL="36512" indent="0">
              <a:buNone/>
            </a:pPr>
            <a:endParaRPr lang="sv-SE" sz="2400" dirty="0" smtClean="0"/>
          </a:p>
          <a:p>
            <a:pPr marL="449263" lvl="1" indent="0">
              <a:buNone/>
            </a:pPr>
            <a:endParaRPr lang="sv-SE" sz="2000" dirty="0" smtClean="0"/>
          </a:p>
        </p:txBody>
      </p:sp>
      <p:sp>
        <p:nvSpPr>
          <p:cNvPr id="4" name="Alternativ process 3"/>
          <p:cNvSpPr/>
          <p:nvPr/>
        </p:nvSpPr>
        <p:spPr>
          <a:xfrm>
            <a:off x="6045958" y="5254388"/>
            <a:ext cx="2593075" cy="12555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Okt 2013-</a:t>
            </a:r>
          </a:p>
          <a:p>
            <a:pPr algn="ctr"/>
            <a:r>
              <a:rPr lang="sv-SE" sz="2800" dirty="0" smtClean="0"/>
              <a:t>Dec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1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66830" cy="84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90" y="5406205"/>
            <a:ext cx="7642745" cy="102189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dirty="0" smtClean="0"/>
              <a:t>FRÅGOR</a:t>
            </a:r>
            <a:r>
              <a:rPr dirty="0" smtClean="0"/>
              <a:t>?</a:t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65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66830" cy="84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90" y="5406205"/>
            <a:ext cx="7642745" cy="102189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v-SE" dirty="0" smtClean="0"/>
              <a:t>FIKA</a:t>
            </a:r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1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424</Words>
  <Application>Microsoft Office PowerPoint</Application>
  <PresentationFormat>Bildspel på skärmen (4:3)</PresentationFormat>
  <Paragraphs>78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Technic</vt:lpstr>
      <vt:lpstr>Båraryd-Hestra fiberförening  </vt:lpstr>
      <vt:lpstr>Ikväll ….</vt:lpstr>
      <vt:lpstr>Vad har hänt sedan sist?</vt:lpstr>
      <vt:lpstr>PowerPoint-presentation</vt:lpstr>
      <vt:lpstr>Vad händer nu?</vt:lpstr>
      <vt:lpstr>Förfrågningsunderlag sammanfattande punkter</vt:lpstr>
      <vt:lpstr>Vad har händer sen?</vt:lpstr>
      <vt:lpstr>FRÅGOR?  </vt:lpstr>
      <vt:lpstr>FIKA  </vt:lpstr>
      <vt:lpstr>Bildande av Båraryd-Hestra fiberförening</vt:lpstr>
      <vt:lpstr>Dagordning</vt:lpstr>
      <vt:lpstr>Dagordning</vt:lpstr>
    </vt:vector>
  </TitlesOfParts>
  <Company>BiGGNet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presentation</dc:title>
  <dc:creator>Johan-Christer Svensson</dc:creator>
  <cp:lastModifiedBy>Per Svenningsson</cp:lastModifiedBy>
  <cp:revision>66</cp:revision>
  <dcterms:created xsi:type="dcterms:W3CDTF">2010-11-17T12:34:58Z</dcterms:created>
  <dcterms:modified xsi:type="dcterms:W3CDTF">2013-09-11T16:21:39Z</dcterms:modified>
</cp:coreProperties>
</file>